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5" d="100"/>
          <a:sy n="75" d="100"/>
        </p:scale>
        <p:origin x="221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68760" y="182470"/>
            <a:ext cx="3508653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冷房中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60507" y="227475"/>
            <a:ext cx="3508653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solidFill>
                  <a:schemeClr val="tx1"/>
                </a:solidFill>
              </a:rPr>
              <a:t>冷房中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2EEA56-7C0D-4730-8927-E69F1D7C1DA9}"/>
              </a:ext>
            </a:extLst>
          </p:cNvPr>
          <p:cNvSpPr txBox="1"/>
          <p:nvPr/>
        </p:nvSpPr>
        <p:spPr>
          <a:xfrm rot="5400000">
            <a:off x="-982945" y="2139133"/>
            <a:ext cx="8823890" cy="573942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冷房中</a:t>
            </a:r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6DABF43-C7E9-4631-9C03-F10251EC4B9E}"/>
              </a:ext>
            </a:extLst>
          </p:cNvPr>
          <p:cNvSpPr txBox="1"/>
          <p:nvPr/>
        </p:nvSpPr>
        <p:spPr>
          <a:xfrm rot="5400000">
            <a:off x="-982945" y="2139133"/>
            <a:ext cx="8823890" cy="573942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noFill/>
                </a:ln>
                <a:solidFill>
                  <a:sysClr val="windowText" lastClr="000000"/>
                </a:solidFill>
              </a:rPr>
              <a:t>冷房中</a:t>
            </a:r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3F217EC-E360-4F4B-AA44-46C3FCCAE68B}"/>
              </a:ext>
            </a:extLst>
          </p:cNvPr>
          <p:cNvGrpSpPr/>
          <p:nvPr/>
        </p:nvGrpSpPr>
        <p:grpSpPr>
          <a:xfrm>
            <a:off x="644921" y="902550"/>
            <a:ext cx="5568158" cy="4183858"/>
            <a:chOff x="942688" y="690563"/>
            <a:chExt cx="2147104" cy="1613312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A089296-D737-4258-BCAF-6F57A8CAA922}"/>
                </a:ext>
              </a:extLst>
            </p:cNvPr>
            <p:cNvSpPr/>
            <p:nvPr/>
          </p:nvSpPr>
          <p:spPr bwMode="auto">
            <a:xfrm>
              <a:off x="1052734" y="690563"/>
              <a:ext cx="1937123" cy="14847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4048ABC-247F-4CC7-92B9-1CA351834E1C}"/>
                </a:ext>
              </a:extLst>
            </p:cNvPr>
            <p:cNvGrpSpPr/>
            <p:nvPr/>
          </p:nvGrpSpPr>
          <p:grpSpPr>
            <a:xfrm>
              <a:off x="1215020" y="998730"/>
              <a:ext cx="1602441" cy="868446"/>
              <a:chOff x="2285371" y="2888940"/>
              <a:chExt cx="1602441" cy="868446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F27192EB-6344-4072-A916-F1FCC3CED5B9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9CA14DC5-419B-484B-B3D8-5FBD114758E7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F3E8944C-CB52-4861-8ADA-37AE6FC29435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3652667D-75AF-4D80-9370-D53EDDB80549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A758E1DB-DD5C-4FE3-85A5-9F03A0E9E716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CC2A587D-5364-46BD-84A3-09DA9F2AFA80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B53F310E-CF82-44DE-9F72-BFADE4085FB8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E858F246-CC5A-4136-8466-A1897587CD4C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B53F4515-EAB5-46E2-AE5C-361A06ED5279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E0C79A0D-CF8F-4CDC-B346-E4DDBB6E763C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D8554F4F-E518-4778-9DC5-8A7924D2DE36}"/>
                  </a:ext>
                </a:extLst>
              </p:cNvPr>
              <p:cNvSpPr/>
              <p:nvPr/>
            </p:nvSpPr>
            <p:spPr bwMode="auto">
              <a:xfrm rot="10800000">
                <a:off x="27462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D95DD5-AEFD-44EB-A1BC-10F38724267D}"/>
                  </a:ext>
                </a:extLst>
              </p:cNvPr>
              <p:cNvSpPr/>
              <p:nvPr/>
            </p:nvSpPr>
            <p:spPr bwMode="auto">
              <a:xfrm rot="10800000">
                <a:off x="31526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BD8106A-3528-4FD8-A0EC-401F47E4F554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FDD4090-3C21-4BB6-B555-D4E6D389511C}"/>
                </a:ext>
              </a:extLst>
            </p:cNvPr>
            <p:cNvSpPr/>
            <p:nvPr/>
          </p:nvSpPr>
          <p:spPr bwMode="auto">
            <a:xfrm>
              <a:off x="942688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D556517-7A77-4F1E-BE4D-A467C0AC3AD1}"/>
              </a:ext>
            </a:extLst>
          </p:cNvPr>
          <p:cNvSpPr txBox="1"/>
          <p:nvPr/>
        </p:nvSpPr>
        <p:spPr>
          <a:xfrm>
            <a:off x="342900" y="5657092"/>
            <a:ext cx="6264315" cy="3346358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76200">
                  <a:solidFill>
                    <a:schemeClr val="tx1"/>
                  </a:solidFill>
                </a:ln>
              </a:rPr>
              <a:t>冷房中</a:t>
            </a: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/>
          <p:cNvSpPr txBox="1"/>
          <p:nvPr/>
        </p:nvSpPr>
        <p:spPr>
          <a:xfrm>
            <a:off x="0" y="520617"/>
            <a:ext cx="6858000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扉を閉めて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A329FA8-748C-4CC5-B13E-8D14CDB8BCB3}"/>
              </a:ext>
            </a:extLst>
          </p:cNvPr>
          <p:cNvGrpSpPr/>
          <p:nvPr/>
        </p:nvGrpSpPr>
        <p:grpSpPr>
          <a:xfrm>
            <a:off x="927100" y="2644275"/>
            <a:ext cx="5003800" cy="3759806"/>
            <a:chOff x="942688" y="690563"/>
            <a:chExt cx="2147104" cy="1613312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8D6DF38-17AF-4D34-AC86-5C1FD657DFDD}"/>
                </a:ext>
              </a:extLst>
            </p:cNvPr>
            <p:cNvSpPr/>
            <p:nvPr/>
          </p:nvSpPr>
          <p:spPr bwMode="auto">
            <a:xfrm>
              <a:off x="1052734" y="690563"/>
              <a:ext cx="1937123" cy="14847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08BC48F-581C-44DF-8821-197DD3D01023}"/>
                </a:ext>
              </a:extLst>
            </p:cNvPr>
            <p:cNvGrpSpPr/>
            <p:nvPr/>
          </p:nvGrpSpPr>
          <p:grpSpPr>
            <a:xfrm>
              <a:off x="1215020" y="998730"/>
              <a:ext cx="1602441" cy="868446"/>
              <a:chOff x="2285371" y="2888940"/>
              <a:chExt cx="1602441" cy="868446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7D39A1C1-BDE2-44D4-AB34-CE2DBD5551E1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0162EE3F-13C3-4797-BB52-AF2C8F2E1B04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CE30D4BF-A321-40AA-AF57-A05C6BF816E2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C20E5BFA-A635-4169-9F11-18752E42E621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FDB628E4-987C-46C8-B5E9-890914BB54D1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F5E35E37-0BFE-414F-B857-C2BDA3DA37AA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CD62A05C-EF33-4260-BE63-3B76A6FC1A55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83A17CD4-C093-46AF-B690-69FCF8C28329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E71DAAF9-CCDE-4150-BB89-146575A26238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D89C1E7B-2767-4C8F-A7F7-97608EF10DD2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667FF2A5-C733-4741-9E4E-B7C2560A2AA5}"/>
                  </a:ext>
                </a:extLst>
              </p:cNvPr>
              <p:cNvSpPr/>
              <p:nvPr/>
            </p:nvSpPr>
            <p:spPr bwMode="auto">
              <a:xfrm rot="10800000">
                <a:off x="27462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9A91B8A1-6330-4DFD-A4E3-3E7622D9AFBD}"/>
                  </a:ext>
                </a:extLst>
              </p:cNvPr>
              <p:cNvSpPr/>
              <p:nvPr/>
            </p:nvSpPr>
            <p:spPr bwMode="auto">
              <a:xfrm rot="10800000">
                <a:off x="31526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C2518639-3405-4E7A-A7CF-6CFE692E28EB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CE0EA27-BA07-4152-8024-6C2D01FCB211}"/>
                </a:ext>
              </a:extLst>
            </p:cNvPr>
            <p:cNvSpPr/>
            <p:nvPr/>
          </p:nvSpPr>
          <p:spPr bwMode="auto">
            <a:xfrm>
              <a:off x="942688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7302AF6-2515-4DEF-A770-0D8684CAF300}"/>
              </a:ext>
            </a:extLst>
          </p:cNvPr>
          <p:cNvSpPr txBox="1"/>
          <p:nvPr/>
        </p:nvSpPr>
        <p:spPr>
          <a:xfrm>
            <a:off x="342900" y="6667500"/>
            <a:ext cx="6264315" cy="2637126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76200">
                  <a:solidFill>
                    <a:schemeClr val="tx1"/>
                  </a:solidFill>
                </a:ln>
              </a:rPr>
              <a:t>冷房中</a:t>
            </a:r>
          </a:p>
        </p:txBody>
      </p: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冷房中の貼り紙</dc:title>
  <dc:subject>冷房中の貼り紙</dc:subject>
  <dc:creator>Digipot.net</dc:creator>
  <cp:lastModifiedBy/>
  <cp:revision>1</cp:revision>
  <dcterms:created xsi:type="dcterms:W3CDTF">2014-07-30T05:46:22Z</dcterms:created>
  <dcterms:modified xsi:type="dcterms:W3CDTF">2018-08-09T21:34:14Z</dcterms:modified>
  <cp:version>1</cp:version>
</cp:coreProperties>
</file>